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94694"/>
  </p:normalViewPr>
  <p:slideViewPr>
    <p:cSldViewPr snapToGrid="0" snapToObjects="1">
      <p:cViewPr varScale="1">
        <p:scale>
          <a:sx n="84" d="100"/>
          <a:sy n="84" d="100"/>
        </p:scale>
        <p:origin x="20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20EDB4-A263-428F-B469-1E601355E5A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BA67A59C-043E-4A8D-A23A-5DEF48B85714}">
      <dgm:prSet/>
      <dgm:spPr/>
      <dgm:t>
        <a:bodyPr/>
        <a:lstStyle/>
        <a:p>
          <a:r>
            <a:rPr lang="en-US"/>
            <a:t>Web Scrapping</a:t>
          </a:r>
        </a:p>
      </dgm:t>
    </dgm:pt>
    <dgm:pt modelId="{F5B9F8CA-FA93-411A-BCBD-7129C4C59E95}" type="parTrans" cxnId="{5ABC2AED-5FB8-4551-9E4B-D4F1D07062BE}">
      <dgm:prSet/>
      <dgm:spPr/>
      <dgm:t>
        <a:bodyPr/>
        <a:lstStyle/>
        <a:p>
          <a:endParaRPr lang="en-US"/>
        </a:p>
      </dgm:t>
    </dgm:pt>
    <dgm:pt modelId="{A0B40785-C1D4-40EA-9372-16A016813F7E}" type="sibTrans" cxnId="{5ABC2AED-5FB8-4551-9E4B-D4F1D07062BE}">
      <dgm:prSet/>
      <dgm:spPr/>
      <dgm:t>
        <a:bodyPr/>
        <a:lstStyle/>
        <a:p>
          <a:endParaRPr lang="en-US"/>
        </a:p>
      </dgm:t>
    </dgm:pt>
    <dgm:pt modelId="{3ED2A808-8A60-485C-9613-BADFB3639395}">
      <dgm:prSet/>
      <dgm:spPr/>
      <dgm:t>
        <a:bodyPr/>
        <a:lstStyle/>
        <a:p>
          <a:r>
            <a:rPr lang="en-US"/>
            <a:t>Business Applications</a:t>
          </a:r>
        </a:p>
      </dgm:t>
    </dgm:pt>
    <dgm:pt modelId="{887A0DDE-FA61-40D8-AA05-66D217103B5D}" type="parTrans" cxnId="{2135046C-48CD-4526-8E76-C46CB90C01AB}">
      <dgm:prSet/>
      <dgm:spPr/>
      <dgm:t>
        <a:bodyPr/>
        <a:lstStyle/>
        <a:p>
          <a:endParaRPr lang="en-US"/>
        </a:p>
      </dgm:t>
    </dgm:pt>
    <dgm:pt modelId="{2484311C-E1F7-4244-BDE2-B8F0FCD220A0}" type="sibTrans" cxnId="{2135046C-48CD-4526-8E76-C46CB90C01AB}">
      <dgm:prSet/>
      <dgm:spPr/>
      <dgm:t>
        <a:bodyPr/>
        <a:lstStyle/>
        <a:p>
          <a:endParaRPr lang="en-US"/>
        </a:p>
      </dgm:t>
    </dgm:pt>
    <dgm:pt modelId="{191A9DA1-3F1E-48DF-A02E-FF9EACE0B5AA}">
      <dgm:prSet/>
      <dgm:spPr/>
      <dgm:t>
        <a:bodyPr/>
        <a:lstStyle/>
        <a:p>
          <a:r>
            <a:rPr lang="en-US"/>
            <a:t>Aplicaciones de audio y video </a:t>
          </a:r>
        </a:p>
      </dgm:t>
    </dgm:pt>
    <dgm:pt modelId="{0A166963-95CE-4991-81F3-9B524E4A8E87}" type="parTrans" cxnId="{B95F25FE-4018-4762-8939-123FFE470CF7}">
      <dgm:prSet/>
      <dgm:spPr/>
      <dgm:t>
        <a:bodyPr/>
        <a:lstStyle/>
        <a:p>
          <a:endParaRPr lang="en-US"/>
        </a:p>
      </dgm:t>
    </dgm:pt>
    <dgm:pt modelId="{EC255C64-975E-46B9-BA21-5A7373F60346}" type="sibTrans" cxnId="{B95F25FE-4018-4762-8939-123FFE470CF7}">
      <dgm:prSet/>
      <dgm:spPr/>
      <dgm:t>
        <a:bodyPr/>
        <a:lstStyle/>
        <a:p>
          <a:endParaRPr lang="en-US"/>
        </a:p>
      </dgm:t>
    </dgm:pt>
    <dgm:pt modelId="{672FC822-E625-4328-9670-37FDC832127E}" type="pres">
      <dgm:prSet presAssocID="{6720EDB4-A263-428F-B469-1E601355E5A7}" presName="root" presStyleCnt="0">
        <dgm:presLayoutVars>
          <dgm:dir/>
          <dgm:resizeHandles val="exact"/>
        </dgm:presLayoutVars>
      </dgm:prSet>
      <dgm:spPr/>
    </dgm:pt>
    <dgm:pt modelId="{9F35BB1D-5314-4D02-822E-C02E20BC5ADB}" type="pres">
      <dgm:prSet presAssocID="{BA67A59C-043E-4A8D-A23A-5DEF48B85714}" presName="compNode" presStyleCnt="0"/>
      <dgm:spPr/>
    </dgm:pt>
    <dgm:pt modelId="{C32EBAAD-04DE-4F96-BA0B-F45D31687366}" type="pres">
      <dgm:prSet presAssocID="{BA67A59C-043E-4A8D-A23A-5DEF48B85714}" presName="bgRect" presStyleLbl="bgShp" presStyleIdx="0" presStyleCnt="3"/>
      <dgm:spPr/>
    </dgm:pt>
    <dgm:pt modelId="{E30263F3-2D35-4A51-987B-4AD5E2BB29A4}" type="pres">
      <dgm:prSet presAssocID="{BA67A59C-043E-4A8D-A23A-5DEF48B8571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BCBBD592-609E-49B3-969E-8C92AC0B31E6}" type="pres">
      <dgm:prSet presAssocID="{BA67A59C-043E-4A8D-A23A-5DEF48B85714}" presName="spaceRect" presStyleCnt="0"/>
      <dgm:spPr/>
    </dgm:pt>
    <dgm:pt modelId="{6B0AE32A-D41F-45D6-AB86-88836F81CB15}" type="pres">
      <dgm:prSet presAssocID="{BA67A59C-043E-4A8D-A23A-5DEF48B85714}" presName="parTx" presStyleLbl="revTx" presStyleIdx="0" presStyleCnt="3">
        <dgm:presLayoutVars>
          <dgm:chMax val="0"/>
          <dgm:chPref val="0"/>
        </dgm:presLayoutVars>
      </dgm:prSet>
      <dgm:spPr/>
    </dgm:pt>
    <dgm:pt modelId="{ED143E0B-9FA3-4882-A8AF-649F18B84568}" type="pres">
      <dgm:prSet presAssocID="{A0B40785-C1D4-40EA-9372-16A016813F7E}" presName="sibTrans" presStyleCnt="0"/>
      <dgm:spPr/>
    </dgm:pt>
    <dgm:pt modelId="{2D89E406-3B3B-419E-A9B8-3190E40658FB}" type="pres">
      <dgm:prSet presAssocID="{3ED2A808-8A60-485C-9613-BADFB3639395}" presName="compNode" presStyleCnt="0"/>
      <dgm:spPr/>
    </dgm:pt>
    <dgm:pt modelId="{9B67F900-DFB8-4501-B5E5-FB328D7400A9}" type="pres">
      <dgm:prSet presAssocID="{3ED2A808-8A60-485C-9613-BADFB3639395}" presName="bgRect" presStyleLbl="bgShp" presStyleIdx="1" presStyleCnt="3"/>
      <dgm:spPr/>
    </dgm:pt>
    <dgm:pt modelId="{BC987273-C97D-4305-898C-A2774371E227}" type="pres">
      <dgm:prSet presAssocID="{3ED2A808-8A60-485C-9613-BADFB363939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ACA85160-0506-4FB6-A625-F7DE33E96747}" type="pres">
      <dgm:prSet presAssocID="{3ED2A808-8A60-485C-9613-BADFB3639395}" presName="spaceRect" presStyleCnt="0"/>
      <dgm:spPr/>
    </dgm:pt>
    <dgm:pt modelId="{D450888E-1447-43BF-AC6D-936F0642240F}" type="pres">
      <dgm:prSet presAssocID="{3ED2A808-8A60-485C-9613-BADFB3639395}" presName="parTx" presStyleLbl="revTx" presStyleIdx="1" presStyleCnt="3">
        <dgm:presLayoutVars>
          <dgm:chMax val="0"/>
          <dgm:chPref val="0"/>
        </dgm:presLayoutVars>
      </dgm:prSet>
      <dgm:spPr/>
    </dgm:pt>
    <dgm:pt modelId="{FACA0838-3C25-4F71-B614-9F2D5773F0DF}" type="pres">
      <dgm:prSet presAssocID="{2484311C-E1F7-4244-BDE2-B8F0FCD220A0}" presName="sibTrans" presStyleCnt="0"/>
      <dgm:spPr/>
    </dgm:pt>
    <dgm:pt modelId="{DE4B65D1-8B27-4038-BD5D-2EDED96423C2}" type="pres">
      <dgm:prSet presAssocID="{191A9DA1-3F1E-48DF-A02E-FF9EACE0B5AA}" presName="compNode" presStyleCnt="0"/>
      <dgm:spPr/>
    </dgm:pt>
    <dgm:pt modelId="{9763C2F3-AD5B-4628-9836-BEBC37D4184B}" type="pres">
      <dgm:prSet presAssocID="{191A9DA1-3F1E-48DF-A02E-FF9EACE0B5AA}" presName="bgRect" presStyleLbl="bgShp" presStyleIdx="2" presStyleCnt="3"/>
      <dgm:spPr/>
    </dgm:pt>
    <dgm:pt modelId="{BB511B01-461D-4958-8C67-59543DA4E8A8}" type="pres">
      <dgm:prSet presAssocID="{191A9DA1-3F1E-48DF-A02E-FF9EACE0B5A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F4383712-1DC7-4E74-BE80-2AF78AF98CF0}" type="pres">
      <dgm:prSet presAssocID="{191A9DA1-3F1E-48DF-A02E-FF9EACE0B5AA}" presName="spaceRect" presStyleCnt="0"/>
      <dgm:spPr/>
    </dgm:pt>
    <dgm:pt modelId="{FE0CF033-AE34-47C5-A056-02EBF24405D1}" type="pres">
      <dgm:prSet presAssocID="{191A9DA1-3F1E-48DF-A02E-FF9EACE0B5A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511A70E-8EC2-457A-887B-A439D78A222D}" type="presOf" srcId="{BA67A59C-043E-4A8D-A23A-5DEF48B85714}" destId="{6B0AE32A-D41F-45D6-AB86-88836F81CB15}" srcOrd="0" destOrd="0" presId="urn:microsoft.com/office/officeart/2018/2/layout/IconVerticalSolidList"/>
    <dgm:cxn modelId="{2135046C-48CD-4526-8E76-C46CB90C01AB}" srcId="{6720EDB4-A263-428F-B469-1E601355E5A7}" destId="{3ED2A808-8A60-485C-9613-BADFB3639395}" srcOrd="1" destOrd="0" parTransId="{887A0DDE-FA61-40D8-AA05-66D217103B5D}" sibTransId="{2484311C-E1F7-4244-BDE2-B8F0FCD220A0}"/>
    <dgm:cxn modelId="{24CFADB8-AA6B-431E-AA1C-5A7E107532A6}" type="presOf" srcId="{3ED2A808-8A60-485C-9613-BADFB3639395}" destId="{D450888E-1447-43BF-AC6D-936F0642240F}" srcOrd="0" destOrd="0" presId="urn:microsoft.com/office/officeart/2018/2/layout/IconVerticalSolidList"/>
    <dgm:cxn modelId="{E54F61CD-FFA7-42F7-904F-957AF7343686}" type="presOf" srcId="{6720EDB4-A263-428F-B469-1E601355E5A7}" destId="{672FC822-E625-4328-9670-37FDC832127E}" srcOrd="0" destOrd="0" presId="urn:microsoft.com/office/officeart/2018/2/layout/IconVerticalSolidList"/>
    <dgm:cxn modelId="{0ED471D3-E80F-4CE9-A55B-4B4A02643CC5}" type="presOf" srcId="{191A9DA1-3F1E-48DF-A02E-FF9EACE0B5AA}" destId="{FE0CF033-AE34-47C5-A056-02EBF24405D1}" srcOrd="0" destOrd="0" presId="urn:microsoft.com/office/officeart/2018/2/layout/IconVerticalSolidList"/>
    <dgm:cxn modelId="{5ABC2AED-5FB8-4551-9E4B-D4F1D07062BE}" srcId="{6720EDB4-A263-428F-B469-1E601355E5A7}" destId="{BA67A59C-043E-4A8D-A23A-5DEF48B85714}" srcOrd="0" destOrd="0" parTransId="{F5B9F8CA-FA93-411A-BCBD-7129C4C59E95}" sibTransId="{A0B40785-C1D4-40EA-9372-16A016813F7E}"/>
    <dgm:cxn modelId="{B95F25FE-4018-4762-8939-123FFE470CF7}" srcId="{6720EDB4-A263-428F-B469-1E601355E5A7}" destId="{191A9DA1-3F1E-48DF-A02E-FF9EACE0B5AA}" srcOrd="2" destOrd="0" parTransId="{0A166963-95CE-4991-81F3-9B524E4A8E87}" sibTransId="{EC255C64-975E-46B9-BA21-5A7373F60346}"/>
    <dgm:cxn modelId="{2051A808-C213-4C94-A69F-A8DBDE30A45A}" type="presParOf" srcId="{672FC822-E625-4328-9670-37FDC832127E}" destId="{9F35BB1D-5314-4D02-822E-C02E20BC5ADB}" srcOrd="0" destOrd="0" presId="urn:microsoft.com/office/officeart/2018/2/layout/IconVerticalSolidList"/>
    <dgm:cxn modelId="{E8C7FF8B-C499-4D8B-B610-3D01AC800DD2}" type="presParOf" srcId="{9F35BB1D-5314-4D02-822E-C02E20BC5ADB}" destId="{C32EBAAD-04DE-4F96-BA0B-F45D31687366}" srcOrd="0" destOrd="0" presId="urn:microsoft.com/office/officeart/2018/2/layout/IconVerticalSolidList"/>
    <dgm:cxn modelId="{D55C417A-1A26-49E4-9446-94254C3DDA39}" type="presParOf" srcId="{9F35BB1D-5314-4D02-822E-C02E20BC5ADB}" destId="{E30263F3-2D35-4A51-987B-4AD5E2BB29A4}" srcOrd="1" destOrd="0" presId="urn:microsoft.com/office/officeart/2018/2/layout/IconVerticalSolidList"/>
    <dgm:cxn modelId="{CA2CB401-2D45-45E1-BB49-10D439EC0096}" type="presParOf" srcId="{9F35BB1D-5314-4D02-822E-C02E20BC5ADB}" destId="{BCBBD592-609E-49B3-969E-8C92AC0B31E6}" srcOrd="2" destOrd="0" presId="urn:microsoft.com/office/officeart/2018/2/layout/IconVerticalSolidList"/>
    <dgm:cxn modelId="{12B45EEF-EF60-48D3-B7E3-E6F5184FD51C}" type="presParOf" srcId="{9F35BB1D-5314-4D02-822E-C02E20BC5ADB}" destId="{6B0AE32A-D41F-45D6-AB86-88836F81CB15}" srcOrd="3" destOrd="0" presId="urn:microsoft.com/office/officeart/2018/2/layout/IconVerticalSolidList"/>
    <dgm:cxn modelId="{DC58D9BC-0C2C-4A37-B83E-58EC1454E8EE}" type="presParOf" srcId="{672FC822-E625-4328-9670-37FDC832127E}" destId="{ED143E0B-9FA3-4882-A8AF-649F18B84568}" srcOrd="1" destOrd="0" presId="urn:microsoft.com/office/officeart/2018/2/layout/IconVerticalSolidList"/>
    <dgm:cxn modelId="{31FEF83F-2270-4BA2-89A2-9321F2F1523F}" type="presParOf" srcId="{672FC822-E625-4328-9670-37FDC832127E}" destId="{2D89E406-3B3B-419E-A9B8-3190E40658FB}" srcOrd="2" destOrd="0" presId="urn:microsoft.com/office/officeart/2018/2/layout/IconVerticalSolidList"/>
    <dgm:cxn modelId="{7BDA3614-9F5A-4FEF-8349-E294D450252E}" type="presParOf" srcId="{2D89E406-3B3B-419E-A9B8-3190E40658FB}" destId="{9B67F900-DFB8-4501-B5E5-FB328D7400A9}" srcOrd="0" destOrd="0" presId="urn:microsoft.com/office/officeart/2018/2/layout/IconVerticalSolidList"/>
    <dgm:cxn modelId="{4FC96019-0B6C-4973-92AA-1C4CD799FF51}" type="presParOf" srcId="{2D89E406-3B3B-419E-A9B8-3190E40658FB}" destId="{BC987273-C97D-4305-898C-A2774371E227}" srcOrd="1" destOrd="0" presId="urn:microsoft.com/office/officeart/2018/2/layout/IconVerticalSolidList"/>
    <dgm:cxn modelId="{7AA4273A-FDDC-40D3-B84A-6253FCFA97F8}" type="presParOf" srcId="{2D89E406-3B3B-419E-A9B8-3190E40658FB}" destId="{ACA85160-0506-4FB6-A625-F7DE33E96747}" srcOrd="2" destOrd="0" presId="urn:microsoft.com/office/officeart/2018/2/layout/IconVerticalSolidList"/>
    <dgm:cxn modelId="{B8ABB8F3-CA99-4586-BEF0-245D139A1CD4}" type="presParOf" srcId="{2D89E406-3B3B-419E-A9B8-3190E40658FB}" destId="{D450888E-1447-43BF-AC6D-936F0642240F}" srcOrd="3" destOrd="0" presId="urn:microsoft.com/office/officeart/2018/2/layout/IconVerticalSolidList"/>
    <dgm:cxn modelId="{49342589-36C8-4089-A3CF-7D15AFB14358}" type="presParOf" srcId="{672FC822-E625-4328-9670-37FDC832127E}" destId="{FACA0838-3C25-4F71-B614-9F2D5773F0DF}" srcOrd="3" destOrd="0" presId="urn:microsoft.com/office/officeart/2018/2/layout/IconVerticalSolidList"/>
    <dgm:cxn modelId="{A7CCC6D0-D386-4D8D-8AFB-D7A852B0B416}" type="presParOf" srcId="{672FC822-E625-4328-9670-37FDC832127E}" destId="{DE4B65D1-8B27-4038-BD5D-2EDED96423C2}" srcOrd="4" destOrd="0" presId="urn:microsoft.com/office/officeart/2018/2/layout/IconVerticalSolidList"/>
    <dgm:cxn modelId="{53081426-5AE9-4326-B6CF-DABF5DE26F47}" type="presParOf" srcId="{DE4B65D1-8B27-4038-BD5D-2EDED96423C2}" destId="{9763C2F3-AD5B-4628-9836-BEBC37D4184B}" srcOrd="0" destOrd="0" presId="urn:microsoft.com/office/officeart/2018/2/layout/IconVerticalSolidList"/>
    <dgm:cxn modelId="{88237FDE-63D5-44FF-A4D7-92B810107EE0}" type="presParOf" srcId="{DE4B65D1-8B27-4038-BD5D-2EDED96423C2}" destId="{BB511B01-461D-4958-8C67-59543DA4E8A8}" srcOrd="1" destOrd="0" presId="urn:microsoft.com/office/officeart/2018/2/layout/IconVerticalSolidList"/>
    <dgm:cxn modelId="{13FD27EB-6FEA-486A-832C-2B503F3E5E10}" type="presParOf" srcId="{DE4B65D1-8B27-4038-BD5D-2EDED96423C2}" destId="{F4383712-1DC7-4E74-BE80-2AF78AF98CF0}" srcOrd="2" destOrd="0" presId="urn:microsoft.com/office/officeart/2018/2/layout/IconVerticalSolidList"/>
    <dgm:cxn modelId="{E0873022-BEDE-40CD-A25F-EE7D1E0FFDC8}" type="presParOf" srcId="{DE4B65D1-8B27-4038-BD5D-2EDED96423C2}" destId="{FE0CF033-AE34-47C5-A056-02EBF24405D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EBAAD-04DE-4F96-BA0B-F45D31687366}">
      <dsp:nvSpPr>
        <dsp:cNvPr id="0" name=""/>
        <dsp:cNvSpPr/>
      </dsp:nvSpPr>
      <dsp:spPr>
        <a:xfrm>
          <a:off x="0" y="673"/>
          <a:ext cx="6364224" cy="1574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0263F3-2D35-4A51-987B-4AD5E2BB29A4}">
      <dsp:nvSpPr>
        <dsp:cNvPr id="0" name=""/>
        <dsp:cNvSpPr/>
      </dsp:nvSpPr>
      <dsp:spPr>
        <a:xfrm>
          <a:off x="476436" y="355047"/>
          <a:ext cx="866247" cy="8662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AE32A-D41F-45D6-AB86-88836F81CB15}">
      <dsp:nvSpPr>
        <dsp:cNvPr id="0" name=""/>
        <dsp:cNvSpPr/>
      </dsp:nvSpPr>
      <dsp:spPr>
        <a:xfrm>
          <a:off x="1819120" y="673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Web Scrapping</a:t>
          </a:r>
        </a:p>
      </dsp:txBody>
      <dsp:txXfrm>
        <a:off x="1819120" y="673"/>
        <a:ext cx="4545103" cy="1574995"/>
      </dsp:txXfrm>
    </dsp:sp>
    <dsp:sp modelId="{9B67F900-DFB8-4501-B5E5-FB328D7400A9}">
      <dsp:nvSpPr>
        <dsp:cNvPr id="0" name=""/>
        <dsp:cNvSpPr/>
      </dsp:nvSpPr>
      <dsp:spPr>
        <a:xfrm>
          <a:off x="0" y="1969418"/>
          <a:ext cx="6364224" cy="1574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987273-C97D-4305-898C-A2774371E227}">
      <dsp:nvSpPr>
        <dsp:cNvPr id="0" name=""/>
        <dsp:cNvSpPr/>
      </dsp:nvSpPr>
      <dsp:spPr>
        <a:xfrm>
          <a:off x="476436" y="2323792"/>
          <a:ext cx="866247" cy="8662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0888E-1447-43BF-AC6D-936F0642240F}">
      <dsp:nvSpPr>
        <dsp:cNvPr id="0" name=""/>
        <dsp:cNvSpPr/>
      </dsp:nvSpPr>
      <dsp:spPr>
        <a:xfrm>
          <a:off x="1819120" y="1969418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Business Applications</a:t>
          </a:r>
        </a:p>
      </dsp:txBody>
      <dsp:txXfrm>
        <a:off x="1819120" y="1969418"/>
        <a:ext cx="4545103" cy="1574995"/>
      </dsp:txXfrm>
    </dsp:sp>
    <dsp:sp modelId="{9763C2F3-AD5B-4628-9836-BEBC37D4184B}">
      <dsp:nvSpPr>
        <dsp:cNvPr id="0" name=""/>
        <dsp:cNvSpPr/>
      </dsp:nvSpPr>
      <dsp:spPr>
        <a:xfrm>
          <a:off x="0" y="3938162"/>
          <a:ext cx="6364224" cy="1574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511B01-461D-4958-8C67-59543DA4E8A8}">
      <dsp:nvSpPr>
        <dsp:cNvPr id="0" name=""/>
        <dsp:cNvSpPr/>
      </dsp:nvSpPr>
      <dsp:spPr>
        <a:xfrm>
          <a:off x="476436" y="4292537"/>
          <a:ext cx="866247" cy="8662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0CF033-AE34-47C5-A056-02EBF24405D1}">
      <dsp:nvSpPr>
        <dsp:cNvPr id="0" name=""/>
        <dsp:cNvSpPr/>
      </dsp:nvSpPr>
      <dsp:spPr>
        <a:xfrm>
          <a:off x="1819120" y="3938162"/>
          <a:ext cx="4545103" cy="157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87" tIns="166687" rIns="166687" bIns="16668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Aplicaciones de audio y video </a:t>
          </a:r>
        </a:p>
      </dsp:txBody>
      <dsp:txXfrm>
        <a:off x="1819120" y="3938162"/>
        <a:ext cx="4545103" cy="1574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tiff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C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4C362-942D-1B48-8EA4-EA3402994FEA}" type="datetimeFigureOut">
              <a:rPr lang="en-EC" smtClean="0"/>
              <a:t>5/28/20</a:t>
            </a:fld>
            <a:endParaRPr lang="en-EC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C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1DB41-A6DA-214C-9279-9277CE9A6BF7}" type="slidenum">
              <a:rPr lang="en-EC" smtClean="0"/>
              <a:t>‹#›</a:t>
            </a:fld>
            <a:endParaRPr lang="en-EC"/>
          </a:p>
        </p:txBody>
      </p:sp>
    </p:spTree>
    <p:extLst>
      <p:ext uri="{BB962C8B-B14F-4D97-AF65-F5344CB8AC3E}">
        <p14:creationId xmlns:p14="http://schemas.microsoft.com/office/powerpoint/2010/main" val="4095525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1DB41-A6DA-214C-9279-9277CE9A6BF7}" type="slidenum">
              <a:rPr lang="en-EC" smtClean="0"/>
              <a:t>1</a:t>
            </a:fld>
            <a:endParaRPr lang="en-EC"/>
          </a:p>
        </p:txBody>
      </p:sp>
    </p:spTree>
    <p:extLst>
      <p:ext uri="{BB962C8B-B14F-4D97-AF65-F5344CB8AC3E}">
        <p14:creationId xmlns:p14="http://schemas.microsoft.com/office/powerpoint/2010/main" val="1367520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3877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83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33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44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90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34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9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1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34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7" r:id="rId6"/>
    <p:sldLayoutId id="2147483712" r:id="rId7"/>
    <p:sldLayoutId id="2147483713" r:id="rId8"/>
    <p:sldLayoutId id="2147483714" r:id="rId9"/>
    <p:sldLayoutId id="2147483716" r:id="rId10"/>
    <p:sldLayoutId id="21474837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E43D32D8-3269-4BD2-948E-7CF14CD41A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7" t="9091" r="19803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F6E290-6B84-5C48-A17D-89689D2AD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EC" sz="4800" dirty="0"/>
              <a:t>Python: Curso Introductorio</a:t>
            </a:r>
            <a:br>
              <a:rPr lang="en-EC" sz="4800" dirty="0"/>
            </a:br>
            <a:r>
              <a:rPr lang="en-EC" sz="4800" dirty="0"/>
              <a:t>Parte IV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D38AF-8083-7C46-9DB5-0467BA436F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EC" sz="2000" dirty="0"/>
              <a:t>Kevin Rojas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8344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A4588A-55D5-49B8-BE41-54ACDCFF2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536A9D-8445-4204-ADF3-4B485F9C7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123"/>
          <a:stretch/>
        </p:blipFill>
        <p:spPr>
          <a:xfrm>
            <a:off x="20" y="10"/>
            <a:ext cx="12191980" cy="446597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97E7EA2-EDCD-47E9-81BC-415C606D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19552"/>
            <a:ext cx="9382538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08EBE-CCC1-9E48-A858-3978F6E3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4203278"/>
            <a:ext cx="8557193" cy="536063"/>
          </a:xfrm>
        </p:spPr>
        <p:txBody>
          <a:bodyPr>
            <a:normAutofit/>
          </a:bodyPr>
          <a:lstStyle/>
          <a:p>
            <a:r>
              <a:rPr lang="en-EC" sz="2800">
                <a:solidFill>
                  <a:schemeClr val="bg1"/>
                </a:solidFill>
              </a:rPr>
              <a:t>Aplicaciones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96E18-1B7D-3D40-BFAD-0D9B18370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4956314"/>
            <a:ext cx="11058144" cy="130641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EC" sz="900" dirty="0"/>
              <a:t>Desarrollo Web (</a:t>
            </a:r>
            <a:r>
              <a:rPr lang="en-US" sz="900" dirty="0"/>
              <a:t>Django, Flask, Pyramid</a:t>
            </a:r>
            <a:r>
              <a:rPr lang="en-EC" sz="900" dirty="0"/>
              <a:t>)</a:t>
            </a:r>
          </a:p>
          <a:p>
            <a:pPr>
              <a:lnSpc>
                <a:spcPct val="100000"/>
              </a:lnSpc>
            </a:pPr>
            <a:r>
              <a:rPr lang="en-EC" sz="900" dirty="0"/>
              <a:t>Desarrollo de Juegos (</a:t>
            </a:r>
            <a:r>
              <a:rPr lang="en-US" sz="900" dirty="0" err="1"/>
              <a:t>PySoy</a:t>
            </a:r>
            <a:r>
              <a:rPr lang="en-US" sz="900" dirty="0"/>
              <a:t> , </a:t>
            </a:r>
            <a:r>
              <a:rPr lang="en-US" sz="900" dirty="0" err="1"/>
              <a:t>PyGame</a:t>
            </a:r>
            <a:r>
              <a:rPr lang="en-EC" sz="900" dirty="0"/>
              <a:t>)</a:t>
            </a:r>
          </a:p>
          <a:p>
            <a:pPr>
              <a:lnSpc>
                <a:spcPct val="100000"/>
              </a:lnSpc>
            </a:pPr>
            <a:r>
              <a:rPr lang="en-EC" sz="900" dirty="0">
                <a:solidFill>
                  <a:srgbClr val="FF0000"/>
                </a:solidFill>
              </a:rPr>
              <a:t>Machine Learning (</a:t>
            </a:r>
            <a:r>
              <a:rPr lang="en-US" sz="900" dirty="0">
                <a:solidFill>
                  <a:srgbClr val="FF0000"/>
                </a:solidFill>
              </a:rPr>
              <a:t>Pandas, </a:t>
            </a:r>
            <a:r>
              <a:rPr lang="en-US" sz="900" dirty="0" err="1">
                <a:solidFill>
                  <a:srgbClr val="FF0000"/>
                </a:solidFill>
              </a:rPr>
              <a:t>Scikit</a:t>
            </a:r>
            <a:r>
              <a:rPr lang="en-US" sz="900" dirty="0">
                <a:solidFill>
                  <a:srgbClr val="FF0000"/>
                </a:solidFill>
              </a:rPr>
              <a:t>-Learn, NumPy</a:t>
            </a:r>
            <a:r>
              <a:rPr lang="en-EC" sz="900" dirty="0">
                <a:solidFill>
                  <a:srgbClr val="FF0000"/>
                </a:solidFill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EC" sz="900" dirty="0"/>
              <a:t>Ciencia de datos y visualización (</a:t>
            </a:r>
            <a:r>
              <a:rPr lang="en-US" sz="900" dirty="0"/>
              <a:t>Matplotlib, Seaborn</a:t>
            </a:r>
            <a:r>
              <a:rPr lang="en-EC" sz="900" dirty="0"/>
              <a:t>)</a:t>
            </a:r>
          </a:p>
          <a:p>
            <a:pPr>
              <a:lnSpc>
                <a:spcPct val="100000"/>
              </a:lnSpc>
            </a:pPr>
            <a:r>
              <a:rPr lang="en-EC" sz="900" dirty="0"/>
              <a:t>GUI (</a:t>
            </a:r>
            <a:r>
              <a:rPr lang="en-US" sz="900" dirty="0" err="1"/>
              <a:t>Tkinter</a:t>
            </a:r>
            <a:r>
              <a:rPr lang="en-EC" sz="900" dirty="0"/>
              <a:t>)</a:t>
            </a:r>
          </a:p>
          <a:p>
            <a:pPr>
              <a:lnSpc>
                <a:spcPct val="100000"/>
              </a:lnSpc>
            </a:pPr>
            <a:endParaRPr lang="en-EC" sz="900" dirty="0"/>
          </a:p>
        </p:txBody>
      </p:sp>
    </p:spTree>
    <p:extLst>
      <p:ext uri="{BB962C8B-B14F-4D97-AF65-F5344CB8AC3E}">
        <p14:creationId xmlns:p14="http://schemas.microsoft.com/office/powerpoint/2010/main" val="3404617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08EBE-CCC1-9E48-A858-3978F6E3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EC" dirty="0"/>
              <a:t>Aplicaciones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9A91C0-45C7-458C-A906-DA23CE6C2E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2807436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0401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5B83C6-3FA6-8845-9F0A-67E214AE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988" y="1442172"/>
            <a:ext cx="8582025" cy="21773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oTree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0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2F81B0-D248-4696-8912-A9B1BB7762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451D5-DDB6-7B46-B4F6-5F525DCFA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EC" sz="3600">
                <a:solidFill>
                  <a:schemeClr val="bg1"/>
                </a:solidFill>
              </a:rPr>
              <a:t>Este es el software que utilizamos en el laboratorio de Economía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8C55E-B66C-FD42-81EE-AA605D689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EC" sz="1800">
                <a:solidFill>
                  <a:schemeClr val="bg1"/>
                </a:solidFill>
              </a:rPr>
              <a:t>Porque es el programa que mayor versatilidad permite para manejo de sesiones: participantes, variables, sesiones… todos los elementos son clases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82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F3E91-4996-AD45-9498-D8FD5A041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/>
              <a:t>Y ahora… su momento mas esperado ? O no ?</a:t>
            </a: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5E251-7924-4C48-B631-9ED6A57C7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523353"/>
            <a:ext cx="5140661" cy="16321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1667EF-3CF9-B640-9CA1-B7CFE57C4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531" y="2399494"/>
            <a:ext cx="3879878" cy="387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05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63500" sx="102000" sy="102000" algn="ctr" rotWithShape="0">
              <a:schemeClr val="bg1">
                <a:lumMod val="8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C45F024-2468-4D8A-9E11-BB2B1E0A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3094F-653C-C442-844C-C45F7B1DA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pPr algn="ctr"/>
            <a:r>
              <a:rPr lang="en-EC" sz="7200"/>
              <a:t>Modelos predictivos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C1220-6244-C043-AE4E-F6AFEB25C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N</a:t>
            </a:r>
            <a:r>
              <a:rPr lang="en-EC" dirty="0"/>
              <a:t>o vamos a revisar la teoría… tengan piedad</a:t>
            </a:r>
            <a:endParaRPr lang="en-EC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51978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413424"/>
      </a:dk2>
      <a:lt2>
        <a:srgbClr val="E6E2E8"/>
      </a:lt2>
      <a:accent1>
        <a:srgbClr val="7DAC6C"/>
      </a:accent1>
      <a:accent2>
        <a:srgbClr val="8FA958"/>
      </a:accent2>
      <a:accent3>
        <a:srgbClr val="A9A36A"/>
      </a:accent3>
      <a:accent4>
        <a:srgbClr val="CB9665"/>
      </a:accent4>
      <a:accent5>
        <a:srgbClr val="D68B86"/>
      </a:accent5>
      <a:accent6>
        <a:srgbClr val="CD6B8E"/>
      </a:accent6>
      <a:hlink>
        <a:srgbClr val="9E6DB0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Macintosh PowerPoint</Application>
  <PresentationFormat>Widescreen</PresentationFormat>
  <Paragraphs>19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Calibri</vt:lpstr>
      <vt:lpstr>AccentBoxVTI</vt:lpstr>
      <vt:lpstr>Python: Curso Introductorio Parte IV</vt:lpstr>
      <vt:lpstr>Aplicaciones</vt:lpstr>
      <vt:lpstr>Aplicaciones</vt:lpstr>
      <vt:lpstr>oTree</vt:lpstr>
      <vt:lpstr>Este es el software que utilizamos en el laboratorio de Economía</vt:lpstr>
      <vt:lpstr>Y ahora… su momento mas esperado ? O no ?</vt:lpstr>
      <vt:lpstr>Modelos predictivos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Python: Curso Introductorio Parte IV</dc:title>
  <dc:creator>Kevin Ricardo Rojas Satian</dc:creator>
  <cp:lastModifiedBy>Kevin Ricardo Rojas Satian</cp:lastModifiedBy>
  <cp:revision>1</cp:revision>
  <dcterms:created xsi:type="dcterms:W3CDTF">2020-05-29T03:45:05Z</dcterms:created>
  <dcterms:modified xsi:type="dcterms:W3CDTF">2020-05-29T03:45:23Z</dcterms:modified>
</cp:coreProperties>
</file>